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10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9F9F-9F67-442B-B3B6-C3112EB3ED2E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B75F-6F7C-4898-B3ED-F31DD47F32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C6FE-0909-4085-A4D5-CB840C7496E5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4893-7CE0-4AAC-BE45-6BED522E69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A687-B51C-418A-9213-8B7FC216957D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DB1D-57F6-423B-A085-8FDC41F9CE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D50E-21AA-41A6-91C8-70C42D280238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F32C-8E9A-4030-BF9A-DB383E1908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F091-53C6-4BE9-8E12-03BDE1F98898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4C81-5725-49B0-83BA-C5A228F4F4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3344-5AAD-44C1-8152-D6B0DA68C13E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AF70-67EF-489B-8258-0739C13951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6B5A-6146-4C48-AB54-1225DFB5D4B2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7D92-1A37-4B07-B167-38E915E5C4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5F1B-9F1A-43F3-8880-36969348ADF7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D6BD-2383-4661-B8AE-FEDC47BD78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AA7A-26DF-44CB-843C-F8BA2961BDBC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B094-0C6D-4676-AF9F-14B87517F4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DA99-7018-4917-9641-F86FE6739270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73BA-AC7A-48B1-8D71-0ADD05D7A6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4ED22-EDAD-4614-94D5-C9564FEAFDE5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E562-4992-48C4-97E9-99DB1AD527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A8CEF-7DE0-43C9-813F-46B8503E6266}" type="datetimeFigureOut">
              <a:rPr lang="pl-PL"/>
              <a:pPr>
                <a:defRPr/>
              </a:pPr>
              <a:t>2023-10-29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E0D67-5781-4160-B960-9E5F19C01C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BAŚNIE Z AFRYKI</a:t>
            </a:r>
          </a:p>
        </p:txBody>
      </p:sp>
      <p:sp>
        <p:nvSpPr>
          <p:cNvPr id="13314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ZWIERZĘTA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mtClean="0"/>
              <a:t>SŁOŃ</a:t>
            </a:r>
          </a:p>
        </p:txBody>
      </p:sp>
      <p:pic>
        <p:nvPicPr>
          <p:cNvPr id="14338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825625"/>
            <a:ext cx="2901950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mtClean="0"/>
              <a:t>KROKODYL</a:t>
            </a:r>
          </a:p>
        </p:txBody>
      </p:sp>
      <p:pic>
        <p:nvPicPr>
          <p:cNvPr id="15362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8050" y="2052638"/>
            <a:ext cx="8088313" cy="43513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mtClean="0"/>
              <a:t>KURA I KOGUT</a:t>
            </a:r>
          </a:p>
        </p:txBody>
      </p:sp>
      <p:pic>
        <p:nvPicPr>
          <p:cNvPr id="17410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3275" y="1825625"/>
            <a:ext cx="7918450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pl-PL" smtClean="0"/>
              <a:t>GAZELA – Matka Nsie-sie</a:t>
            </a:r>
          </a:p>
        </p:txBody>
      </p:sp>
      <p:sp>
        <p:nvSpPr>
          <p:cNvPr id="18437" name="AutoShape 5" descr="Cudowny &amp;sacute;wiat przyrody odc. 3. Klucz do przetrwania. Gazela Granta. Tanzania"/>
          <p:cNvSpPr>
            <a:spLocks noChangeAspect="1" noChangeArrowheads="1"/>
          </p:cNvSpPr>
          <p:nvPr/>
        </p:nvSpPr>
        <p:spPr bwMode="auto">
          <a:xfrm>
            <a:off x="155575" y="46038"/>
            <a:ext cx="4524375" cy="4524375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8439" name="AutoShape 7" descr="Cudowny &amp;sacute;wiat przyrody odc. 3. Klucz do przetrwania. Gazela Granta. Tanzania"/>
          <p:cNvSpPr>
            <a:spLocks noChangeAspect="1" noChangeArrowheads="1"/>
          </p:cNvSpPr>
          <p:nvPr/>
        </p:nvSpPr>
        <p:spPr bwMode="auto">
          <a:xfrm>
            <a:off x="155575" y="46038"/>
            <a:ext cx="4524375" cy="4524375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8442" name="AutoShape 10" descr="Cudowny &amp;sacute;wiat przyrody odc. 3. Klucz do przetrwania. Gazela Granta. Tanzania"/>
          <p:cNvSpPr>
            <a:spLocks noChangeAspect="1" noChangeArrowheads="1"/>
          </p:cNvSpPr>
          <p:nvPr/>
        </p:nvSpPr>
        <p:spPr bwMode="auto">
          <a:xfrm>
            <a:off x="155575" y="46038"/>
            <a:ext cx="4524375" cy="4524375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8444" name="AutoShape 12" descr="https://upload.wikimedia.org/wikipedia/commons/0/00/Chinkara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8446" name="AutoShape 14" descr="https://upload.wikimedia.org/wikipedia/commons/0/00/Chinkara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8448" name="Picture 16" descr="ANd9GcSX8YAQg-NzHJJnmIKVx7_OGPKPtJkcqH2jn3tagB9iz2eC1BRjJIRm8XVXSw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655763"/>
            <a:ext cx="6154737" cy="475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GAZELA I ANTYLOPA –</a:t>
            </a:r>
            <a:br>
              <a:rPr lang="pl-PL" smtClean="0"/>
            </a:br>
            <a:r>
              <a:rPr lang="pl-PL" smtClean="0"/>
              <a:t> siostry Matki Nsie-sie</a:t>
            </a:r>
          </a:p>
        </p:txBody>
      </p:sp>
      <p:sp>
        <p:nvSpPr>
          <p:cNvPr id="20486" name="Rectangl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z="2400" smtClean="0"/>
          </a:p>
        </p:txBody>
      </p:sp>
      <p:sp>
        <p:nvSpPr>
          <p:cNvPr id="20487" name="Rectangl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z="2400" smtClean="0"/>
          </a:p>
        </p:txBody>
      </p:sp>
      <p:pic>
        <p:nvPicPr>
          <p:cNvPr id="20485" name="Picture 5" descr="ANd9GcRXCU6Ydhk2dp2lbnVFUGYLMiQkZEbqeyjvqwFFT8avnJRDXURVRHfRg1-DI4k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790700"/>
            <a:ext cx="4554538" cy="4365625"/>
          </a:xfrm>
          <a:prstGeom prst="rect">
            <a:avLst/>
          </a:prstGeom>
          <a:noFill/>
        </p:spPr>
      </p:pic>
      <p:pic>
        <p:nvPicPr>
          <p:cNvPr id="20489" name="Picture 9" descr="ANd9GcRy5T21D6hks5j4D_TqImli-gXCX3CMGdM4wtPAfQ5LP5VOiq3vA3YOWNABug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905000"/>
            <a:ext cx="4954587" cy="420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KUNA</a:t>
            </a:r>
            <a:br>
              <a:rPr lang="pl-PL" smtClean="0"/>
            </a:br>
            <a:endParaRPr lang="pl-PL" smtClean="0"/>
          </a:p>
        </p:txBody>
      </p:sp>
      <p:sp>
        <p:nvSpPr>
          <p:cNvPr id="21512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pl-PL" sz="2400" smtClean="0"/>
          </a:p>
        </p:txBody>
      </p:sp>
      <p:sp>
        <p:nvSpPr>
          <p:cNvPr id="21513" name="Rectangle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400" smtClean="0"/>
          </a:p>
        </p:txBody>
      </p:sp>
      <p:sp>
        <p:nvSpPr>
          <p:cNvPr id="21509" name="AutoShape 5" descr="zdenek-machacek-R0Sir8eFUNM-unsplash-1140x445"/>
          <p:cNvSpPr>
            <a:spLocks noChangeAspect="1" noChangeArrowheads="1"/>
          </p:cNvSpPr>
          <p:nvPr/>
        </p:nvSpPr>
        <p:spPr bwMode="auto">
          <a:xfrm>
            <a:off x="155575" y="46038"/>
            <a:ext cx="10858500" cy="4238625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21511" name="Picture 7" descr="ANd9GcSRI9R03OUaS4gok5SZ6RO7d37ghB5cDYCTA1qakQ0th2S8x9m3v8mzfbWHoDY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1873250"/>
            <a:ext cx="5014912" cy="4227513"/>
          </a:xfrm>
          <a:prstGeom prst="rect">
            <a:avLst/>
          </a:prstGeom>
          <a:noFill/>
        </p:spPr>
      </p:pic>
      <p:pic>
        <p:nvPicPr>
          <p:cNvPr id="21515" name="Picture 11" descr="ANd9GcTma9vRsuLX6gEQbM0eI9akGFXPvffn_3CO1q1k2VnHaZf0UQPXOBzTmJ31hSI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13" y="1833563"/>
            <a:ext cx="4872037" cy="429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</Words>
  <Application>Microsoft Office PowerPoint</Application>
  <PresentationFormat>Niestandardowy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Calibri</vt:lpstr>
      <vt:lpstr>Motyw pakietu Office</vt:lpstr>
      <vt:lpstr>BAŚNIE Z AFRYKI</vt:lpstr>
      <vt:lpstr>SŁOŃ</vt:lpstr>
      <vt:lpstr>KROKODYL</vt:lpstr>
      <vt:lpstr>KURA I KOGUT</vt:lpstr>
      <vt:lpstr>GAZELA – Matka Nsie-sie</vt:lpstr>
      <vt:lpstr>GAZELA I ANTYLOPA –  siostry Matki Nsie-sie</vt:lpstr>
      <vt:lpstr>KUNA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BAŚNIE Z AFRYKI</dc:title>
  <dc:creator>Agnieszka</dc:creator>
  <cp:lastModifiedBy>admin</cp:lastModifiedBy>
  <cp:revision>11</cp:revision>
  <dcterms:created xsi:type="dcterms:W3CDTF">2023-10-15T20:58:42Z</dcterms:created>
  <dcterms:modified xsi:type="dcterms:W3CDTF">2023-10-29T15:34:57Z</dcterms:modified>
</cp:coreProperties>
</file>